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84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3433425" cy="7556500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0" userDrawn="1">
          <p15:clr>
            <a:srgbClr val="A4A3A4"/>
          </p15:clr>
        </p15:guide>
        <p15:guide id="2" pos="42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20" autoAdjust="0"/>
    <p:restoredTop sz="90929"/>
  </p:normalViewPr>
  <p:slideViewPr>
    <p:cSldViewPr>
      <p:cViewPr varScale="1">
        <p:scale>
          <a:sx n="89" d="100"/>
          <a:sy n="89" d="100"/>
        </p:scale>
        <p:origin x="72" y="1218"/>
      </p:cViewPr>
      <p:guideLst>
        <p:guide orient="horz" pos="2380"/>
        <p:guide pos="42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3B1ADAC7-307C-FB09-4531-39393612FF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F1FD835-29EC-4745-AB14-DDBB89E9BD8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noProof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altLang="pl-PL" noProof="0">
                <a:sym typeface="Helvetica Neue" charset="0"/>
              </a:rPr>
              <a:t>Second level</a:t>
            </a:r>
          </a:p>
          <a:p>
            <a:pPr lvl="2"/>
            <a:r>
              <a:rPr lang="en-US" altLang="pl-PL" noProof="0">
                <a:sym typeface="Helvetica Neue" charset="0"/>
              </a:rPr>
              <a:t>Third level</a:t>
            </a:r>
          </a:p>
          <a:p>
            <a:pPr lvl="3"/>
            <a:r>
              <a:rPr lang="en-US" altLang="pl-PL" noProof="0">
                <a:sym typeface="Helvetica Neue" charset="0"/>
              </a:rPr>
              <a:t>Fourth level</a:t>
            </a:r>
          </a:p>
          <a:p>
            <a:pPr lvl="4"/>
            <a:r>
              <a:rPr lang="en-US" altLang="pl-PL" noProof="0">
                <a:sym typeface="Helvetica Neu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1pPr>
    <a:lvl2pPr indent="2286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2pPr>
    <a:lvl3pPr indent="4572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3pPr>
    <a:lvl4pPr indent="6858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4pPr>
    <a:lvl5pPr indent="9144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9179" y="1236680"/>
            <a:ext cx="10075068" cy="2630781"/>
          </a:xfrm>
        </p:spPr>
        <p:txBody>
          <a:bodyPr anchor="b"/>
          <a:lstStyle>
            <a:lvl1pPr algn="ctr">
              <a:defRPr sz="661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9179" y="3968912"/>
            <a:ext cx="10075068" cy="1824404"/>
          </a:xfrm>
        </p:spPr>
        <p:txBody>
          <a:bodyPr/>
          <a:lstStyle>
            <a:lvl1pPr marL="0" indent="0" algn="ctr">
              <a:buNone/>
              <a:defRPr sz="2644"/>
            </a:lvl1pPr>
            <a:lvl2pPr marL="503760" indent="0" algn="ctr">
              <a:buNone/>
              <a:defRPr sz="2204"/>
            </a:lvl2pPr>
            <a:lvl3pPr marL="1007519" indent="0" algn="ctr">
              <a:buNone/>
              <a:defRPr sz="1982"/>
            </a:lvl3pPr>
            <a:lvl4pPr marL="1511280" indent="0" algn="ctr">
              <a:buNone/>
              <a:defRPr sz="1762"/>
            </a:lvl4pPr>
            <a:lvl5pPr marL="2015038" indent="0" algn="ctr">
              <a:buNone/>
              <a:defRPr sz="1762"/>
            </a:lvl5pPr>
            <a:lvl6pPr marL="2518799" indent="0" algn="ctr">
              <a:buNone/>
              <a:defRPr sz="1762"/>
            </a:lvl6pPr>
            <a:lvl7pPr marL="3022559" indent="0" algn="ctr">
              <a:buNone/>
              <a:defRPr sz="1762"/>
            </a:lvl7pPr>
            <a:lvl8pPr marL="3526318" indent="0" algn="ctr">
              <a:buNone/>
              <a:defRPr sz="1762"/>
            </a:lvl8pPr>
            <a:lvl9pPr marL="4030078" indent="0" algn="ctr">
              <a:buNone/>
              <a:defRPr sz="1762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8F498-0F14-40A4-D5F6-5A277A394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2355D-EF3F-4852-8F51-C67DFCA293F4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B3FA2-94EB-59D9-7887-1C9587E43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11983-911C-7B52-D2F3-149FFC452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B306A-B365-4258-9130-E1B3447AD9A5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693872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01E00-570C-47B7-7C00-7EE4CDF6D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74079-57F5-4104-90E4-FA005AB3E610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97B03-C7C3-B547-3D4C-AB4FEA0F4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CCFAD-56BF-04E7-2AC6-A7FE76AEC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B5DF8-4BCD-4CA4-A10F-BD8CFE1061C8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54640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13296" y="402314"/>
            <a:ext cx="2896582" cy="640378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3548" y="402314"/>
            <a:ext cx="8521830" cy="640378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50B0A-2181-3C58-C6CA-00853F948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4BFE5-FDCC-43E8-BA39-C3A3C8047C11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5C2E2-DE4B-F8EB-A4D0-6CDEF0C8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5977E-37BA-76C5-F292-AD613430A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BC444-BECB-4374-8B51-2C6181E31CDD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18617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7395F-D0B9-77A3-A1BC-7702E6703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BF678-CC09-4748-B4F2-CD68416FF1F1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95DF5-C671-F02E-2EEE-163039937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1D858-7644-0C7F-9E9C-340DD4828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482FA-8C46-4954-9B0B-BCAD01F6C634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54511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552" y="1883878"/>
            <a:ext cx="11586329" cy="3143294"/>
          </a:xfrm>
        </p:spPr>
        <p:txBody>
          <a:bodyPr anchor="b"/>
          <a:lstStyle>
            <a:lvl1pPr>
              <a:defRPr sz="661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6552" y="5056909"/>
            <a:ext cx="11586329" cy="1652984"/>
          </a:xfrm>
        </p:spPr>
        <p:txBody>
          <a:bodyPr/>
          <a:lstStyle>
            <a:lvl1pPr marL="0" indent="0">
              <a:buNone/>
              <a:defRPr sz="2644">
                <a:solidFill>
                  <a:schemeClr val="tx1">
                    <a:tint val="75000"/>
                  </a:schemeClr>
                </a:solidFill>
              </a:defRPr>
            </a:lvl1pPr>
            <a:lvl2pPr marL="50376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2pPr>
            <a:lvl3pPr marL="1007519" indent="0">
              <a:buNone/>
              <a:defRPr sz="1982">
                <a:solidFill>
                  <a:schemeClr val="tx1">
                    <a:tint val="75000"/>
                  </a:schemeClr>
                </a:solidFill>
              </a:defRPr>
            </a:lvl3pPr>
            <a:lvl4pPr marL="1511280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4pPr>
            <a:lvl5pPr marL="2015038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5pPr>
            <a:lvl6pPr marL="2518799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6pPr>
            <a:lvl7pPr marL="3022559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7pPr>
            <a:lvl8pPr marL="3526318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8pPr>
            <a:lvl9pPr marL="4030078" indent="0">
              <a:buNone/>
              <a:defRPr sz="17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602E9-D087-420D-774F-B83C9D631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D7A3B-FDE6-4756-A0B5-3B27833626A8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53903-8F8D-5000-3566-3E78E7246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EAC04-0AFD-6DC3-5E90-072EE352C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A841F-A78C-4C01-9038-BC4305CCEB8F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0486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3548" y="2011568"/>
            <a:ext cx="5709206" cy="47945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0671" y="2011568"/>
            <a:ext cx="5709206" cy="47945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2632EA4-BF77-E3B2-F0D6-8EB646AB2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18F92-4975-4CD0-BA47-0B1405E1FF04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C9A3A9-0ECA-8450-8629-3726D1166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D783875-AB59-72E3-333E-F92F6D0F7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CF9FC-D457-445C-ADF0-9B7819489F02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111489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298" y="402314"/>
            <a:ext cx="11586329" cy="146057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5298" y="1852395"/>
            <a:ext cx="5682968" cy="907829"/>
          </a:xfrm>
        </p:spPr>
        <p:txBody>
          <a:bodyPr anchor="b"/>
          <a:lstStyle>
            <a:lvl1pPr marL="0" indent="0">
              <a:buNone/>
              <a:defRPr sz="2644" b="1"/>
            </a:lvl1pPr>
            <a:lvl2pPr marL="503760" indent="0">
              <a:buNone/>
              <a:defRPr sz="2204" b="1"/>
            </a:lvl2pPr>
            <a:lvl3pPr marL="1007519" indent="0">
              <a:buNone/>
              <a:defRPr sz="1982" b="1"/>
            </a:lvl3pPr>
            <a:lvl4pPr marL="1511280" indent="0">
              <a:buNone/>
              <a:defRPr sz="1762" b="1"/>
            </a:lvl4pPr>
            <a:lvl5pPr marL="2015038" indent="0">
              <a:buNone/>
              <a:defRPr sz="1762" b="1"/>
            </a:lvl5pPr>
            <a:lvl6pPr marL="2518799" indent="0">
              <a:buNone/>
              <a:defRPr sz="1762" b="1"/>
            </a:lvl6pPr>
            <a:lvl7pPr marL="3022559" indent="0">
              <a:buNone/>
              <a:defRPr sz="1762" b="1"/>
            </a:lvl7pPr>
            <a:lvl8pPr marL="3526318" indent="0">
              <a:buNone/>
              <a:defRPr sz="1762" b="1"/>
            </a:lvl8pPr>
            <a:lvl9pPr marL="4030078" indent="0">
              <a:buNone/>
              <a:defRPr sz="1762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298" y="2760222"/>
            <a:ext cx="5682968" cy="405987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00672" y="1852395"/>
            <a:ext cx="5710955" cy="907829"/>
          </a:xfrm>
        </p:spPr>
        <p:txBody>
          <a:bodyPr anchor="b"/>
          <a:lstStyle>
            <a:lvl1pPr marL="0" indent="0">
              <a:buNone/>
              <a:defRPr sz="2644" b="1"/>
            </a:lvl1pPr>
            <a:lvl2pPr marL="503760" indent="0">
              <a:buNone/>
              <a:defRPr sz="2204" b="1"/>
            </a:lvl2pPr>
            <a:lvl3pPr marL="1007519" indent="0">
              <a:buNone/>
              <a:defRPr sz="1982" b="1"/>
            </a:lvl3pPr>
            <a:lvl4pPr marL="1511280" indent="0">
              <a:buNone/>
              <a:defRPr sz="1762" b="1"/>
            </a:lvl4pPr>
            <a:lvl5pPr marL="2015038" indent="0">
              <a:buNone/>
              <a:defRPr sz="1762" b="1"/>
            </a:lvl5pPr>
            <a:lvl6pPr marL="2518799" indent="0">
              <a:buNone/>
              <a:defRPr sz="1762" b="1"/>
            </a:lvl6pPr>
            <a:lvl7pPr marL="3022559" indent="0">
              <a:buNone/>
              <a:defRPr sz="1762" b="1"/>
            </a:lvl7pPr>
            <a:lvl8pPr marL="3526318" indent="0">
              <a:buNone/>
              <a:defRPr sz="1762" b="1"/>
            </a:lvl8pPr>
            <a:lvl9pPr marL="4030078" indent="0">
              <a:buNone/>
              <a:defRPr sz="1762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00672" y="2760222"/>
            <a:ext cx="5710955" cy="405987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AD8BD7B-8768-DBF2-2056-7CD60C8A3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86548-2C60-4C54-B7C1-B97913048A7A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6D869A7-2102-EA06-8582-0280959D5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78CBD22-05D8-8FEB-ECCF-4355B39B0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8D70-9423-4A90-B927-607858AF5812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96246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50CC08B-C28C-67A1-1C54-DBA48A71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8C9C5-3BEB-497F-9CB9-08597C458D90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C8E8348-AF19-A5AC-D3D7-E8A1C8D99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F4D3301-6355-0575-36AF-49B7B3A8C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6DCEB-E624-43DF-B1B4-4D560F386C6E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875767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C1865DC-2FF4-B34D-11BF-8FBEEFDC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2BB1C-9BE1-4BB2-A42D-FDCB7A5383C9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48D4114-AC3E-3EF0-1315-BA4D3D0B5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5CE01F-9C4A-A393-BE35-0F81DBE2F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62626-4654-4BC5-8189-D3DC1A652A0A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28527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299" y="503769"/>
            <a:ext cx="4332629" cy="1763183"/>
          </a:xfrm>
        </p:spPr>
        <p:txBody>
          <a:bodyPr anchor="b"/>
          <a:lstStyle>
            <a:lvl1pPr>
              <a:defRPr sz="352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0957" y="1087998"/>
            <a:ext cx="6800671" cy="5370013"/>
          </a:xfrm>
        </p:spPr>
        <p:txBody>
          <a:bodyPr/>
          <a:lstStyle>
            <a:lvl1pPr>
              <a:defRPr sz="3526"/>
            </a:lvl1pPr>
            <a:lvl2pPr>
              <a:defRPr sz="3085"/>
            </a:lvl2pPr>
            <a:lvl3pPr>
              <a:defRPr sz="2644"/>
            </a:lvl3pPr>
            <a:lvl4pPr>
              <a:defRPr sz="2204"/>
            </a:lvl4pPr>
            <a:lvl5pPr>
              <a:defRPr sz="2204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299" y="2266952"/>
            <a:ext cx="4332629" cy="4199805"/>
          </a:xfrm>
        </p:spPr>
        <p:txBody>
          <a:bodyPr/>
          <a:lstStyle>
            <a:lvl1pPr marL="0" indent="0">
              <a:buNone/>
              <a:defRPr sz="1762"/>
            </a:lvl1pPr>
            <a:lvl2pPr marL="503760" indent="0">
              <a:buNone/>
              <a:defRPr sz="1543"/>
            </a:lvl2pPr>
            <a:lvl3pPr marL="1007519" indent="0">
              <a:buNone/>
              <a:defRPr sz="1323"/>
            </a:lvl3pPr>
            <a:lvl4pPr marL="1511280" indent="0">
              <a:buNone/>
              <a:defRPr sz="1103"/>
            </a:lvl4pPr>
            <a:lvl5pPr marL="2015038" indent="0">
              <a:buNone/>
              <a:defRPr sz="1103"/>
            </a:lvl5pPr>
            <a:lvl6pPr marL="2518799" indent="0">
              <a:buNone/>
              <a:defRPr sz="1103"/>
            </a:lvl6pPr>
            <a:lvl7pPr marL="3022559" indent="0">
              <a:buNone/>
              <a:defRPr sz="1103"/>
            </a:lvl7pPr>
            <a:lvl8pPr marL="3526318" indent="0">
              <a:buNone/>
              <a:defRPr sz="1103"/>
            </a:lvl8pPr>
            <a:lvl9pPr marL="4030078" indent="0">
              <a:buNone/>
              <a:defRPr sz="110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AD6D13-4A82-7DE1-F017-E28F9B25D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AEC91-E5F5-468F-845A-1008C01776EE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1919068-2256-A394-0F72-FBDE4F726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1D3F08-2622-4BBC-3EB3-49AF4DA8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B6B32-7562-4B25-A89F-547385CC3A5A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919974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299" y="503769"/>
            <a:ext cx="4332629" cy="1763183"/>
          </a:xfrm>
        </p:spPr>
        <p:txBody>
          <a:bodyPr anchor="b"/>
          <a:lstStyle>
            <a:lvl1pPr>
              <a:defRPr sz="352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10957" y="1087998"/>
            <a:ext cx="6800671" cy="5370013"/>
          </a:xfrm>
        </p:spPr>
        <p:txBody>
          <a:bodyPr rtlCol="0">
            <a:normAutofit/>
          </a:bodyPr>
          <a:lstStyle>
            <a:lvl1pPr marL="0" indent="0">
              <a:buNone/>
              <a:defRPr sz="3526"/>
            </a:lvl1pPr>
            <a:lvl2pPr marL="503760" indent="0">
              <a:buNone/>
              <a:defRPr sz="3085"/>
            </a:lvl2pPr>
            <a:lvl3pPr marL="1007519" indent="0">
              <a:buNone/>
              <a:defRPr sz="2644"/>
            </a:lvl3pPr>
            <a:lvl4pPr marL="1511280" indent="0">
              <a:buNone/>
              <a:defRPr sz="2204"/>
            </a:lvl4pPr>
            <a:lvl5pPr marL="2015038" indent="0">
              <a:buNone/>
              <a:defRPr sz="2204"/>
            </a:lvl5pPr>
            <a:lvl6pPr marL="2518799" indent="0">
              <a:buNone/>
              <a:defRPr sz="2204"/>
            </a:lvl6pPr>
            <a:lvl7pPr marL="3022559" indent="0">
              <a:buNone/>
              <a:defRPr sz="2204"/>
            </a:lvl7pPr>
            <a:lvl8pPr marL="3526318" indent="0">
              <a:buNone/>
              <a:defRPr sz="2204"/>
            </a:lvl8pPr>
            <a:lvl9pPr marL="4030078" indent="0">
              <a:buNone/>
              <a:defRPr sz="2204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299" y="2266952"/>
            <a:ext cx="4332629" cy="4199805"/>
          </a:xfrm>
        </p:spPr>
        <p:txBody>
          <a:bodyPr/>
          <a:lstStyle>
            <a:lvl1pPr marL="0" indent="0">
              <a:buNone/>
              <a:defRPr sz="1762"/>
            </a:lvl1pPr>
            <a:lvl2pPr marL="503760" indent="0">
              <a:buNone/>
              <a:defRPr sz="1543"/>
            </a:lvl2pPr>
            <a:lvl3pPr marL="1007519" indent="0">
              <a:buNone/>
              <a:defRPr sz="1323"/>
            </a:lvl3pPr>
            <a:lvl4pPr marL="1511280" indent="0">
              <a:buNone/>
              <a:defRPr sz="1103"/>
            </a:lvl4pPr>
            <a:lvl5pPr marL="2015038" indent="0">
              <a:buNone/>
              <a:defRPr sz="1103"/>
            </a:lvl5pPr>
            <a:lvl6pPr marL="2518799" indent="0">
              <a:buNone/>
              <a:defRPr sz="1103"/>
            </a:lvl6pPr>
            <a:lvl7pPr marL="3022559" indent="0">
              <a:buNone/>
              <a:defRPr sz="1103"/>
            </a:lvl7pPr>
            <a:lvl8pPr marL="3526318" indent="0">
              <a:buNone/>
              <a:defRPr sz="1103"/>
            </a:lvl8pPr>
            <a:lvl9pPr marL="4030078" indent="0">
              <a:buNone/>
              <a:defRPr sz="110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173455-D2D5-BCB3-7FFB-5F371349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6963B-8265-4D96-875E-54DEF6F260D7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B6B148-C4B1-066E-5BDA-ED2BF14ED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22A79D-449B-DE14-D165-14CE4E975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29A6F-8408-49E1-8E38-EFD2F5646012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39422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71D1AE9A-029E-3A66-D583-EE7C7D8109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23926" y="401638"/>
            <a:ext cx="11585575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/>
              <a:t>Kliknij, aby edytować styl</a:t>
            </a:r>
            <a:endParaRPr lang="en-US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FB4A1228-57D7-0051-7664-7DF952A348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23926" y="2011363"/>
            <a:ext cx="11585575" cy="479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/>
              <a:t>Kliknij, aby edytować style wzorca tekstu</a:t>
            </a:r>
          </a:p>
          <a:p>
            <a:pPr lvl="1"/>
            <a:r>
              <a:rPr lang="pl-PL" altLang="en-US"/>
              <a:t>Drugi poziom</a:t>
            </a:r>
          </a:p>
          <a:p>
            <a:pPr lvl="2"/>
            <a:r>
              <a:rPr lang="pl-PL" altLang="en-US"/>
              <a:t>Trzeci poziom</a:t>
            </a:r>
          </a:p>
          <a:p>
            <a:pPr lvl="3"/>
            <a:r>
              <a:rPr lang="pl-PL" altLang="en-US"/>
              <a:t>Czwarty poziom</a:t>
            </a:r>
          </a:p>
          <a:p>
            <a:pPr lvl="4"/>
            <a:r>
              <a:rPr lang="pl-PL" altLang="en-US"/>
              <a:t>Piąty poziom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43D3C-BBEE-4079-B108-1F903CB986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3925" y="7004050"/>
            <a:ext cx="3022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ACEA3F-BAAF-4E32-865B-46A6F6EA6D70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D8236-97AF-4D08-AE15-D5102DBE3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49763" y="7004050"/>
            <a:ext cx="45339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701CC-42B1-485F-B758-4557AD7511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86901" y="7004050"/>
            <a:ext cx="302260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</a:defRPr>
            </a:lvl1pPr>
          </a:lstStyle>
          <a:p>
            <a:fld id="{4EB8F4F3-EB6B-4CA3-9D87-815C0862DE48}" type="slidenum">
              <a:rPr lang="en-US" altLang="pl-PL"/>
              <a:pPr/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2pPr>
      <a:lvl3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3pPr>
      <a:lvl4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4pPr>
      <a:lvl5pPr algn="l" defTabSz="1006509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5pPr>
      <a:lvl6pPr marL="457216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6pPr>
      <a:lvl7pPr marL="914430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7pPr>
      <a:lvl8pPr marL="1371645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8pPr>
      <a:lvl9pPr marL="1828861" algn="l" defTabSz="1006509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50834" indent="-250834" algn="l" defTabSz="1006509" rtl="0" eaLnBrk="0" fontAlgn="base" hangingPunct="0">
        <a:lnSpc>
          <a:spcPct val="90000"/>
        </a:lnSpc>
        <a:spcBef>
          <a:spcPts val="11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089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930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184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265439" indent="-250834" algn="l" defTabSz="1006509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770679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6pPr>
      <a:lvl7pPr marL="3274438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7pPr>
      <a:lvl8pPr marL="3778198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8pPr>
      <a:lvl9pPr marL="4281957" indent="-251879" algn="l" defTabSz="100751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1pPr>
      <a:lvl2pPr marL="503760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2pPr>
      <a:lvl3pPr marL="1007519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3pPr>
      <a:lvl4pPr marL="1511280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4pPr>
      <a:lvl5pPr marL="2015038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5pPr>
      <a:lvl6pPr marL="2518799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6pPr>
      <a:lvl7pPr marL="3022559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7pPr>
      <a:lvl8pPr marL="3526318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8pPr>
      <a:lvl9pPr marL="4030078" algn="l" defTabSz="1007519" rtl="0" eaLnBrk="1" latinLnBrk="0" hangingPunct="1">
        <a:defRPr sz="19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hyperlink" Target="http://www.agh.edu.pl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h.edu.pl/" TargetMode="External"/><Relationship Id="rId7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h.edu.pl/" TargetMode="External"/><Relationship Id="rId7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h.edu.pl/" TargetMode="External"/><Relationship Id="rId7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rostokąt 2">
            <a:hlinkClick r:id="rId2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40ACA01-5CB6-CE0D-2FB2-2594261389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3598E2AC-E935-AD7D-41B3-1AF7A3BD6E49}"/>
              </a:ext>
            </a:extLst>
          </p:cNvPr>
          <p:cNvSpPr txBox="1"/>
          <p:nvPr/>
        </p:nvSpPr>
        <p:spPr>
          <a:xfrm>
            <a:off x="4824321" y="1478362"/>
            <a:ext cx="61206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7000" dirty="0">
                <a:latin typeface="Calibri" panose="020F0502020204030204" pitchFamily="34" charset="0"/>
              </a:rPr>
              <a:t>SKIPPER</a:t>
            </a:r>
            <a:endParaRPr lang="en-US" sz="7000" dirty="0"/>
          </a:p>
        </p:txBody>
      </p:sp>
      <p:pic>
        <p:nvPicPr>
          <p:cNvPr id="6" name="Grafika 5">
            <a:extLst>
              <a:ext uri="{FF2B5EF4-FFF2-40B4-BE49-F238E27FC236}">
                <a16:creationId xmlns:a16="http://schemas.microsoft.com/office/drawing/2014/main" id="{CEC96B61-CAD3-0C0D-41F4-AFC47531DD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61075" y="1122357"/>
            <a:ext cx="1736867" cy="1871957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884977B-F114-6B26-E058-BBEB7D93B3CB}"/>
              </a:ext>
            </a:extLst>
          </p:cNvPr>
          <p:cNvSpPr txBox="1"/>
          <p:nvPr/>
        </p:nvSpPr>
        <p:spPr>
          <a:xfrm>
            <a:off x="1100088" y="2805267"/>
            <a:ext cx="1231128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200" b="1" i="1" dirty="0">
                <a:latin typeface="Calibri" panose="020F0502020204030204" pitchFamily="34" charset="0"/>
              </a:rPr>
              <a:t>S</a:t>
            </a:r>
            <a:r>
              <a:rPr lang="pl-PL" sz="3200" i="1" dirty="0">
                <a:latin typeface="Calibri" panose="020F0502020204030204" pitchFamily="34" charset="0"/>
              </a:rPr>
              <a:t>tudencki </a:t>
            </a:r>
            <a:r>
              <a:rPr lang="pl-PL" sz="3200" b="1" i="1" dirty="0">
                <a:latin typeface="Calibri" panose="020F0502020204030204" pitchFamily="34" charset="0"/>
              </a:rPr>
              <a:t>K</a:t>
            </a:r>
            <a:r>
              <a:rPr lang="pl-PL" sz="3200" i="1" dirty="0">
                <a:latin typeface="Calibri" panose="020F0502020204030204" pitchFamily="34" charset="0"/>
              </a:rPr>
              <a:t>onkurs </a:t>
            </a:r>
            <a:r>
              <a:rPr lang="pl-PL" sz="3200" b="1" i="1" dirty="0">
                <a:latin typeface="Calibri" panose="020F0502020204030204" pitchFamily="34" charset="0"/>
              </a:rPr>
              <a:t>I</a:t>
            </a:r>
            <a:r>
              <a:rPr lang="pl-PL" sz="3200" i="1" dirty="0">
                <a:latin typeface="Calibri" panose="020F0502020204030204" pitchFamily="34" charset="0"/>
              </a:rPr>
              <a:t>nżynierskiego </a:t>
            </a:r>
          </a:p>
          <a:p>
            <a:pPr algn="ctr"/>
            <a:r>
              <a:rPr lang="pl-PL" sz="3200" b="1" i="1" dirty="0">
                <a:latin typeface="Calibri" panose="020F0502020204030204" pitchFamily="34" charset="0"/>
              </a:rPr>
              <a:t>P</a:t>
            </a:r>
            <a:r>
              <a:rPr lang="pl-PL" sz="3200" i="1" dirty="0">
                <a:latin typeface="Calibri" panose="020F0502020204030204" pitchFamily="34" charset="0"/>
              </a:rPr>
              <a:t>rojektowania </a:t>
            </a:r>
            <a:r>
              <a:rPr lang="pl-PL" sz="3200" b="1" i="1" dirty="0">
                <a:latin typeface="Calibri" panose="020F0502020204030204" pitchFamily="34" charset="0"/>
              </a:rPr>
              <a:t>P</a:t>
            </a:r>
            <a:r>
              <a:rPr lang="pl-PL" sz="3200" i="1" dirty="0">
                <a:latin typeface="Calibri" panose="020F0502020204030204" pitchFamily="34" charset="0"/>
              </a:rPr>
              <a:t>rototypów w </a:t>
            </a:r>
            <a:r>
              <a:rPr lang="pl-PL" sz="3200" b="1" i="1" dirty="0" err="1">
                <a:latin typeface="Calibri" panose="020F0502020204030204" pitchFamily="34" charset="0"/>
              </a:rPr>
              <a:t>E</a:t>
            </a:r>
            <a:r>
              <a:rPr lang="pl-PL" sz="3200" i="1" dirty="0" err="1">
                <a:latin typeface="Calibri" panose="020F0502020204030204" pitchFamily="34" charset="0"/>
              </a:rPr>
              <a:t>ne</a:t>
            </a:r>
            <a:r>
              <a:rPr lang="pl-PL" sz="3200" b="1" i="1" dirty="0" err="1">
                <a:latin typeface="Calibri" panose="020F0502020204030204" pitchFamily="34" charset="0"/>
              </a:rPr>
              <a:t>R</a:t>
            </a:r>
            <a:r>
              <a:rPr lang="pl-PL" sz="3200" i="1" dirty="0" err="1">
                <a:latin typeface="Calibri" panose="020F0502020204030204" pitchFamily="34" charset="0"/>
              </a:rPr>
              <a:t>getyce</a:t>
            </a:r>
            <a:r>
              <a:rPr lang="pl-PL" sz="3200" i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pl-PL" sz="3200" b="1" i="1" dirty="0">
                <a:solidFill>
                  <a:srgbClr val="008532"/>
                </a:solidFill>
                <a:latin typeface="Calibri" panose="020F0502020204030204" pitchFamily="34" charset="0"/>
              </a:rPr>
              <a:t>Edycja III </a:t>
            </a:r>
            <a:r>
              <a:rPr lang="pl-PL" sz="3200" i="1" dirty="0">
                <a:solidFill>
                  <a:srgbClr val="008532"/>
                </a:solidFill>
                <a:latin typeface="Calibri" panose="020F0502020204030204" pitchFamily="34" charset="0"/>
              </a:rPr>
              <a:t>2026</a:t>
            </a:r>
            <a:endParaRPr lang="en-US" sz="3200" dirty="0">
              <a:solidFill>
                <a:srgbClr val="008532"/>
              </a:solidFill>
            </a:endParaRPr>
          </a:p>
          <a:p>
            <a:pPr algn="ctr"/>
            <a:endParaRPr lang="en-US" sz="3200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F7694E18-B41A-3519-B323-7FE78F871DFC}"/>
              </a:ext>
            </a:extLst>
          </p:cNvPr>
          <p:cNvSpPr txBox="1"/>
          <p:nvPr/>
        </p:nvSpPr>
        <p:spPr>
          <a:xfrm>
            <a:off x="1100088" y="5135166"/>
            <a:ext cx="123112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000" i="1" dirty="0">
                <a:latin typeface="Calibri" panose="020F0502020204030204" pitchFamily="34" charset="0"/>
              </a:rPr>
              <a:t>Nazwa zespołu: </a:t>
            </a:r>
            <a:r>
              <a:rPr lang="pl-PL" sz="3000" b="1" i="1" dirty="0">
                <a:latin typeface="Calibri" panose="020F0502020204030204" pitchFamily="34" charset="0"/>
              </a:rPr>
              <a:t>(wpisać nazwę zespołu)</a:t>
            </a:r>
            <a:endParaRPr lang="en-US" sz="3000" b="1" dirty="0">
              <a:solidFill>
                <a:srgbClr val="008532"/>
              </a:solidFill>
            </a:endParaRPr>
          </a:p>
          <a:p>
            <a:pPr algn="ctr"/>
            <a:endParaRPr lang="en-US" sz="3000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4000F2B-B5B8-1504-27CF-9A38E13445DC}"/>
              </a:ext>
            </a:extLst>
          </p:cNvPr>
          <p:cNvSpPr txBox="1"/>
          <p:nvPr/>
        </p:nvSpPr>
        <p:spPr>
          <a:xfrm>
            <a:off x="1100088" y="4460230"/>
            <a:ext cx="1231128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0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15.01.2026, Kraków</a:t>
            </a:r>
            <a:endParaRPr lang="en-US" sz="3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5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18380C18-6386-384F-688F-43570E7E11DC}"/>
              </a:ext>
            </a:extLst>
          </p:cNvPr>
          <p:cNvSpPr txBox="1"/>
          <p:nvPr/>
        </p:nvSpPr>
        <p:spPr>
          <a:xfrm>
            <a:off x="1100088" y="5697522"/>
            <a:ext cx="123112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000" i="1" dirty="0">
                <a:latin typeface="Calibri" panose="020F0502020204030204" pitchFamily="34" charset="0"/>
              </a:rPr>
              <a:t>Członkowie: (wpisać członków zespołu)</a:t>
            </a:r>
            <a:endParaRPr lang="en-US" sz="3000" dirty="0">
              <a:solidFill>
                <a:srgbClr val="008532"/>
              </a:solidFill>
            </a:endParaRPr>
          </a:p>
          <a:p>
            <a:pPr algn="ctr"/>
            <a:endParaRPr lang="en-US" sz="3000" dirty="0"/>
          </a:p>
        </p:txBody>
      </p:sp>
      <p:pic>
        <p:nvPicPr>
          <p:cNvPr id="14" name="Obraz 13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AD324EF9-BB97-7530-26EA-CE16C74C998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5C13D7B6-928D-BD7C-0510-1D33C4F57419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4220C29E-1D27-4D1E-B95B-FD4120808E5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36604"/>
          <a:stretch/>
        </p:blipFill>
        <p:spPr>
          <a:xfrm>
            <a:off x="848420" y="6216520"/>
            <a:ext cx="6480000" cy="1290824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EAA042A-747F-4B96-813F-6734A9F49D4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63661"/>
          <a:stretch/>
        </p:blipFill>
        <p:spPr>
          <a:xfrm>
            <a:off x="6949598" y="6302545"/>
            <a:ext cx="6480000" cy="739913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az 17">
            <a:extLst>
              <a:ext uri="{FF2B5EF4-FFF2-40B4-BE49-F238E27FC236}">
                <a16:creationId xmlns:a16="http://schemas.microsoft.com/office/drawing/2014/main" id="{C404AF8E-9A9A-4D84-A8DB-C748EB1D24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661"/>
          <a:stretch/>
        </p:blipFill>
        <p:spPr>
          <a:xfrm>
            <a:off x="6949598" y="6302545"/>
            <a:ext cx="6480000" cy="739913"/>
          </a:xfrm>
          <a:prstGeom prst="rect">
            <a:avLst/>
          </a:prstGeom>
        </p:spPr>
      </p:pic>
      <p:sp>
        <p:nvSpPr>
          <p:cNvPr id="5122" name="Prostokąt 2">
            <a:hlinkClick r:id="rId3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2" name="Obraz 1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DFE105AB-6CE8-73DB-568E-8EFDCF4967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3A0BA316-CC6A-C0AF-149C-B4E273D64CBC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72572ED1-F47E-D321-AD85-17BF58D4E5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07340" y="6807222"/>
            <a:ext cx="648072" cy="698478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A14C713E-B819-C3A0-E9EB-8E0BF79443F8}"/>
              </a:ext>
            </a:extLst>
          </p:cNvPr>
          <p:cNvSpPr txBox="1"/>
          <p:nvPr/>
        </p:nvSpPr>
        <p:spPr>
          <a:xfrm>
            <a:off x="12097994" y="6933353"/>
            <a:ext cx="125923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2500" dirty="0">
                <a:latin typeface="Calibri" panose="020F0502020204030204" pitchFamily="34" charset="0"/>
              </a:rPr>
              <a:t>SKIPPER</a:t>
            </a:r>
            <a:endParaRPr lang="en-US" sz="25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1380DCD-C436-DA65-B43B-3898A2A8219F}"/>
              </a:ext>
            </a:extLst>
          </p:cNvPr>
          <p:cNvSpPr txBox="1"/>
          <p:nvPr/>
        </p:nvSpPr>
        <p:spPr>
          <a:xfrm>
            <a:off x="4124425" y="541266"/>
            <a:ext cx="734481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500" i="1" dirty="0">
                <a:latin typeface="Calibri" panose="020F0502020204030204" pitchFamily="34" charset="0"/>
              </a:rPr>
              <a:t>Metodologia</a:t>
            </a:r>
            <a:endParaRPr lang="en-US" sz="4500" i="1" dirty="0">
              <a:latin typeface="Calibri" panose="020F0502020204030204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30DD93DB-FBC8-DA47-9CDE-F2E1AE984CAF}"/>
              </a:ext>
            </a:extLst>
          </p:cNvPr>
          <p:cNvSpPr txBox="1"/>
          <p:nvPr/>
        </p:nvSpPr>
        <p:spPr>
          <a:xfrm>
            <a:off x="1221321" y="1664725"/>
            <a:ext cx="11734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i="1" dirty="0">
                <a:latin typeface="Calibri" panose="020F0502020204030204" pitchFamily="34" charset="0"/>
              </a:rPr>
              <a:t>Informacje o sposobie przeprowadzenia obliczeń, użytym oprogramowaniu oraz podjętych próbach zaprojektowania elementu (opis, zdjęcie, rysunek). Przedstawić jakie narzędzia zostały wykorzystane w próbach opracowania finalnego modelu.  </a:t>
            </a:r>
            <a:endParaRPr lang="en-US" i="1" dirty="0">
              <a:latin typeface="Calibri" panose="020F0502020204030204" pitchFamily="34" charset="0"/>
            </a:endParaRP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D39A642D-F370-CDA4-2070-5BA842FE37A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9E5D8788-CAE5-4C04-BC99-C4C8995C42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6604"/>
          <a:stretch/>
        </p:blipFill>
        <p:spPr>
          <a:xfrm>
            <a:off x="848420" y="6216520"/>
            <a:ext cx="6480000" cy="129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55106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az 17">
            <a:extLst>
              <a:ext uri="{FF2B5EF4-FFF2-40B4-BE49-F238E27FC236}">
                <a16:creationId xmlns:a16="http://schemas.microsoft.com/office/drawing/2014/main" id="{5A76B304-3005-442E-960A-958093D790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6604"/>
          <a:stretch/>
        </p:blipFill>
        <p:spPr>
          <a:xfrm>
            <a:off x="848420" y="6216520"/>
            <a:ext cx="6480000" cy="1290824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200993E5-13C5-4A98-9D5E-E3EC7A4666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661"/>
          <a:stretch/>
        </p:blipFill>
        <p:spPr>
          <a:xfrm>
            <a:off x="6949598" y="6302545"/>
            <a:ext cx="6480000" cy="739913"/>
          </a:xfrm>
          <a:prstGeom prst="rect">
            <a:avLst/>
          </a:prstGeom>
        </p:spPr>
      </p:pic>
      <p:sp>
        <p:nvSpPr>
          <p:cNvPr id="5122" name="Prostokąt 2">
            <a:hlinkClick r:id="rId3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2" name="Obraz 1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DFE105AB-6CE8-73DB-568E-8EFDCF4967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3A0BA316-CC6A-C0AF-149C-B4E273D64CBC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72572ED1-F47E-D321-AD85-17BF58D4E5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07340" y="6807222"/>
            <a:ext cx="648072" cy="698478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A14C713E-B819-C3A0-E9EB-8E0BF79443F8}"/>
              </a:ext>
            </a:extLst>
          </p:cNvPr>
          <p:cNvSpPr txBox="1"/>
          <p:nvPr/>
        </p:nvSpPr>
        <p:spPr>
          <a:xfrm>
            <a:off x="12097994" y="6933353"/>
            <a:ext cx="125923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2500" dirty="0">
                <a:latin typeface="Calibri" panose="020F0502020204030204" pitchFamily="34" charset="0"/>
              </a:rPr>
              <a:t>SKIPPER</a:t>
            </a:r>
            <a:endParaRPr lang="en-US" sz="25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1380DCD-C436-DA65-B43B-3898A2A8219F}"/>
              </a:ext>
            </a:extLst>
          </p:cNvPr>
          <p:cNvSpPr txBox="1"/>
          <p:nvPr/>
        </p:nvSpPr>
        <p:spPr>
          <a:xfrm>
            <a:off x="4124425" y="541266"/>
            <a:ext cx="734481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500" i="1" dirty="0">
                <a:latin typeface="Calibri" panose="020F0502020204030204" pitchFamily="34" charset="0"/>
              </a:rPr>
              <a:t>Wyniki</a:t>
            </a:r>
            <a:endParaRPr lang="en-US" sz="4500" i="1" dirty="0">
              <a:latin typeface="Calibri" panose="020F0502020204030204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30DD93DB-FBC8-DA47-9CDE-F2E1AE984CAF}"/>
              </a:ext>
            </a:extLst>
          </p:cNvPr>
          <p:cNvSpPr txBox="1"/>
          <p:nvPr/>
        </p:nvSpPr>
        <p:spPr>
          <a:xfrm>
            <a:off x="1221321" y="1664725"/>
            <a:ext cx="11734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i="1" dirty="0">
                <a:latin typeface="Calibri" panose="020F0502020204030204" pitchFamily="34" charset="0"/>
              </a:rPr>
              <a:t>Kryterium wyboru finalnej geometrii (obliczenia, wyniki modelowania, testy na stanowisku), jak najciekawiej przedstawić w jaki sposób dokonany został wybór finalnej geometrii.</a:t>
            </a:r>
            <a:endParaRPr lang="en-US" i="1" dirty="0">
              <a:latin typeface="Calibri" panose="020F0502020204030204" pitchFamily="34" charset="0"/>
            </a:endParaRP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D39A642D-F370-CDA4-2070-5BA842FE37A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658762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1B1A5AC-3072-4E5E-B91D-592DB6AFF7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6604"/>
          <a:stretch/>
        </p:blipFill>
        <p:spPr>
          <a:xfrm>
            <a:off x="848420" y="6216520"/>
            <a:ext cx="6480000" cy="129082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558697C9-1D2E-4455-A6D8-B92156DEF0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661"/>
          <a:stretch/>
        </p:blipFill>
        <p:spPr>
          <a:xfrm>
            <a:off x="6949598" y="6302545"/>
            <a:ext cx="6480000" cy="739913"/>
          </a:xfrm>
          <a:prstGeom prst="rect">
            <a:avLst/>
          </a:prstGeom>
        </p:spPr>
      </p:pic>
      <p:sp>
        <p:nvSpPr>
          <p:cNvPr id="5122" name="Prostokąt 2">
            <a:hlinkClick r:id="rId3"/>
            <a:extLst>
              <a:ext uri="{FF2B5EF4-FFF2-40B4-BE49-F238E27FC236}">
                <a16:creationId xmlns:a16="http://schemas.microsoft.com/office/drawing/2014/main" id="{CFCE6947-05B2-46B1-9548-7AD436849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18125"/>
            <a:ext cx="649288" cy="55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7503" rIns="57503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defRPr/>
            </a:pPr>
            <a:endParaRPr lang="pl-PL" altLang="pl-PL" sz="3018"/>
          </a:p>
        </p:txBody>
      </p:sp>
      <p:pic>
        <p:nvPicPr>
          <p:cNvPr id="2" name="Obraz 1" descr="Obraz zawierający rysowanie, szkic, Sztuka dziecięca, clipart&#10;&#10;Opis wygenerowany automatycznie">
            <a:extLst>
              <a:ext uri="{FF2B5EF4-FFF2-40B4-BE49-F238E27FC236}">
                <a16:creationId xmlns:a16="http://schemas.microsoft.com/office/drawing/2014/main" id="{DFE105AB-6CE8-73DB-568E-8EFDCF4967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1649" y="381895"/>
            <a:ext cx="1224136" cy="529729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3A0BA316-CC6A-C0AF-149C-B4E273D64CBC}"/>
              </a:ext>
            </a:extLst>
          </p:cNvPr>
          <p:cNvSpPr txBox="1"/>
          <p:nvPr/>
        </p:nvSpPr>
        <p:spPr>
          <a:xfrm>
            <a:off x="11130186" y="937024"/>
            <a:ext cx="237626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Katedra Systemów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Energetycznych i Urządzeń </a:t>
            </a:r>
          </a:p>
          <a:p>
            <a:pPr algn="ctr">
              <a:lnSpc>
                <a:spcPct val="90000"/>
              </a:lnSpc>
            </a:pPr>
            <a:r>
              <a:rPr lang="pl-PL" sz="1000" dirty="0">
                <a:solidFill>
                  <a:srgbClr val="3F506F"/>
                </a:solidFill>
                <a:latin typeface="Calibri" panose="020F0502020204030204" pitchFamily="34" charset="0"/>
              </a:rPr>
              <a:t>Ochrony Środowiska</a:t>
            </a:r>
            <a:endParaRPr lang="en-US" sz="1000" dirty="0">
              <a:solidFill>
                <a:srgbClr val="3F506F"/>
              </a:solidFill>
            </a:endParaRP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72572ED1-F47E-D321-AD85-17BF58D4E5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07340" y="6807222"/>
            <a:ext cx="648072" cy="698478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A14C713E-B819-C3A0-E9EB-8E0BF79443F8}"/>
              </a:ext>
            </a:extLst>
          </p:cNvPr>
          <p:cNvSpPr txBox="1"/>
          <p:nvPr/>
        </p:nvSpPr>
        <p:spPr>
          <a:xfrm>
            <a:off x="12097994" y="6933353"/>
            <a:ext cx="125923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2500" dirty="0">
                <a:latin typeface="Calibri" panose="020F0502020204030204" pitchFamily="34" charset="0"/>
              </a:rPr>
              <a:t>SKIPPER</a:t>
            </a:r>
            <a:endParaRPr lang="en-US" sz="2500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1380DCD-C436-DA65-B43B-3898A2A8219F}"/>
              </a:ext>
            </a:extLst>
          </p:cNvPr>
          <p:cNvSpPr txBox="1"/>
          <p:nvPr/>
        </p:nvSpPr>
        <p:spPr>
          <a:xfrm>
            <a:off x="4124425" y="541266"/>
            <a:ext cx="734481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500" i="1" dirty="0">
                <a:latin typeface="Calibri" panose="020F0502020204030204" pitchFamily="34" charset="0"/>
              </a:rPr>
              <a:t>Finalna geometria</a:t>
            </a:r>
            <a:endParaRPr lang="en-US" sz="4500" i="1" dirty="0">
              <a:latin typeface="Calibri" panose="020F0502020204030204" pitchFamily="34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30DD93DB-FBC8-DA47-9CDE-F2E1AE984CAF}"/>
              </a:ext>
            </a:extLst>
          </p:cNvPr>
          <p:cNvSpPr txBox="1"/>
          <p:nvPr/>
        </p:nvSpPr>
        <p:spPr>
          <a:xfrm>
            <a:off x="1221321" y="1664725"/>
            <a:ext cx="11734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i="1" dirty="0">
                <a:latin typeface="Calibri" panose="020F0502020204030204" pitchFamily="34" charset="0"/>
              </a:rPr>
              <a:t>Zaprezentowanie finalnej geometrii (model cyfrowy 2D/3D, wymiary, zdjęcie). Przedstawić rysunek finalnej geometrii z wymiarami umożliwiającymi porównanie modelu cyfrowego </a:t>
            </a:r>
            <a:br>
              <a:rPr lang="pl-PL" i="1" dirty="0">
                <a:latin typeface="Calibri" panose="020F0502020204030204" pitchFamily="34" charset="0"/>
              </a:rPr>
            </a:br>
            <a:r>
              <a:rPr lang="pl-PL" i="1" dirty="0">
                <a:latin typeface="Calibri" panose="020F0502020204030204" pitchFamily="34" charset="0"/>
              </a:rPr>
              <a:t>z </a:t>
            </a:r>
            <a:r>
              <a:rPr lang="pl-PL" i="1">
                <a:latin typeface="Calibri" panose="020F0502020204030204" pitchFamily="34" charset="0"/>
              </a:rPr>
              <a:t>wydrukowanym modelem.</a:t>
            </a:r>
            <a:endParaRPr lang="en-US" i="1" dirty="0">
              <a:latin typeface="Calibri" panose="020F0502020204030204" pitchFamily="34" charset="0"/>
            </a:endParaRP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D39A642D-F370-CDA4-2070-5BA842FE37A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89" y="537002"/>
            <a:ext cx="1657467" cy="597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705017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Blank Presentation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138</TotalTime>
  <Words>150</Words>
  <Application>Microsoft Office PowerPoint</Application>
  <PresentationFormat>Niestandardowy</PresentationFormat>
  <Paragraphs>28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Helvetica Neue</vt:lpstr>
      <vt:lpstr>Blank Presentation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Maciek</dc:creator>
  <cp:lastModifiedBy>Pawel Madejski</cp:lastModifiedBy>
  <cp:revision>20</cp:revision>
  <dcterms:modified xsi:type="dcterms:W3CDTF">2026-01-12T15:13:50Z</dcterms:modified>
</cp:coreProperties>
</file>